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6"/>
    <p:restoredTop sz="94679"/>
  </p:normalViewPr>
  <p:slideViewPr>
    <p:cSldViewPr snapToGrid="0" snapToObjects="1">
      <p:cViewPr varScale="1">
        <p:scale>
          <a:sx n="206" d="100"/>
          <a:sy n="206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AFFE-C1CE-D243-9C35-65F39A542905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199E-F21F-524C-877A-DCF5CCC6B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92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AFFE-C1CE-D243-9C35-65F39A542905}" type="datetimeFigureOut">
              <a:rPr lang="en-US" smtClean="0"/>
              <a:t>4/15/19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199E-F21F-524C-877A-DCF5CCC6B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9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AFFE-C1CE-D243-9C35-65F39A542905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199E-F21F-524C-877A-DCF5CCC6B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5567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AFFE-C1CE-D243-9C35-65F39A542905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199E-F21F-524C-877A-DCF5CCC6B16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642021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AFFE-C1CE-D243-9C35-65F39A542905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199E-F21F-524C-877A-DCF5CCC6B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188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AFFE-C1CE-D243-9C35-65F39A542905}" type="datetimeFigureOut">
              <a:rPr lang="en-US" smtClean="0"/>
              <a:t>4/15/19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199E-F21F-524C-877A-DCF5CCC6B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5664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AFFE-C1CE-D243-9C35-65F39A542905}" type="datetimeFigureOut">
              <a:rPr lang="en-US" smtClean="0"/>
              <a:t>4/15/19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199E-F21F-524C-877A-DCF5CCC6B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494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AFFE-C1CE-D243-9C35-65F39A542905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199E-F21F-524C-877A-DCF5CCC6B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8564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AFFE-C1CE-D243-9C35-65F39A542905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199E-F21F-524C-877A-DCF5CCC6B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548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AFFE-C1CE-D243-9C35-65F39A542905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199E-F21F-524C-877A-DCF5CCC6B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885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AFFE-C1CE-D243-9C35-65F39A542905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199E-F21F-524C-877A-DCF5CCC6B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912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AFFE-C1CE-D243-9C35-65F39A542905}" type="datetimeFigureOut">
              <a:rPr lang="en-US" smtClean="0"/>
              <a:t>4/15/19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199E-F21F-524C-877A-DCF5CCC6B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685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AFFE-C1CE-D243-9C35-65F39A542905}" type="datetimeFigureOut">
              <a:rPr lang="en-US" smtClean="0"/>
              <a:t>4/15/19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199E-F21F-524C-877A-DCF5CCC6B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775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AFFE-C1CE-D243-9C35-65F39A542905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199E-F21F-524C-877A-DCF5CCC6B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76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AFFE-C1CE-D243-9C35-65F39A542905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199E-F21F-524C-877A-DCF5CCC6B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237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AFFE-C1CE-D243-9C35-65F39A542905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199E-F21F-524C-877A-DCF5CCC6B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45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AFFE-C1CE-D243-9C35-65F39A542905}" type="datetimeFigureOut">
              <a:rPr lang="en-US" smtClean="0"/>
              <a:t>4/15/19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3199E-F21F-524C-877A-DCF5CCC6B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496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E94AFFE-C1CE-D243-9C35-65F39A542905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53199E-F21F-524C-877A-DCF5CCC6B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52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aws.amazon.com/dynamodb/home?region=us-east-1" TargetMode="External"/><Relationship Id="rId7" Type="http://schemas.openxmlformats.org/officeDocument/2006/relationships/hyperlink" Target="https://console.aws.amazon.com/docdb/home?region=us-east-1" TargetMode="External"/><Relationship Id="rId2" Type="http://schemas.openxmlformats.org/officeDocument/2006/relationships/hyperlink" Target="https://console.aws.amazon.com/rds/home?region=us-east-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nsole.aws.amazon.com/redshift/home?region=us-east-1" TargetMode="External"/><Relationship Id="rId5" Type="http://schemas.openxmlformats.org/officeDocument/2006/relationships/hyperlink" Target="https://console.aws.amazon.com/neptune/home?region=us-east-1" TargetMode="External"/><Relationship Id="rId4" Type="http://schemas.openxmlformats.org/officeDocument/2006/relationships/hyperlink" Target="https://console.aws.amazon.com/elasticache/home?region=us-east-1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7EA7C-EA84-6545-B9D6-E1FB7787DE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DATABASES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DB582E-8B0B-C540-947D-73BAC92A0D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63031" y="4777380"/>
            <a:ext cx="3017581" cy="861420"/>
          </a:xfrm>
        </p:spPr>
        <p:txBody>
          <a:bodyPr/>
          <a:lstStyle/>
          <a:p>
            <a:r>
              <a:rPr lang="en-US" dirty="0"/>
              <a:t>PHANI KISHORE LANKA </a:t>
            </a:r>
          </a:p>
        </p:txBody>
      </p:sp>
    </p:spTree>
    <p:extLst>
      <p:ext uri="{BB962C8B-B14F-4D97-AF65-F5344CB8AC3E}">
        <p14:creationId xmlns:p14="http://schemas.microsoft.com/office/powerpoint/2010/main" val="4290004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C1DC8-84DE-FF48-91E9-26B5A625A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89136"/>
          </a:xfrm>
        </p:spPr>
        <p:txBody>
          <a:bodyPr/>
          <a:lstStyle/>
          <a:p>
            <a:r>
              <a:rPr lang="en-US" dirty="0"/>
              <a:t>DATABASES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74C78-891C-E343-B203-CCBFDAA26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RDS</a:t>
            </a:r>
            <a:r>
              <a:rPr lang="en-IN" dirty="0"/>
              <a:t> (Relation DB) - OLTP</a:t>
            </a:r>
          </a:p>
          <a:p>
            <a:pPr marL="0" indent="0">
              <a:buNone/>
            </a:pPr>
            <a:r>
              <a:rPr lang="en-IN" dirty="0"/>
              <a:t>             </a:t>
            </a:r>
            <a:r>
              <a:rPr lang="en-IN" dirty="0" err="1"/>
              <a:t>Servered</a:t>
            </a:r>
            <a:r>
              <a:rPr lang="en-IN" dirty="0"/>
              <a:t> – MYSQL, SQL Server, Oracle, </a:t>
            </a:r>
            <a:r>
              <a:rPr lang="en-IN" dirty="0" err="1"/>
              <a:t>PostGres</a:t>
            </a:r>
            <a:r>
              <a:rPr lang="en-IN" dirty="0"/>
              <a:t> , Maria DB </a:t>
            </a:r>
          </a:p>
          <a:p>
            <a:pPr marL="0" indent="0">
              <a:buNone/>
            </a:pPr>
            <a:r>
              <a:rPr lang="en-IN" dirty="0"/>
              <a:t>             Serverless – Aurora (High Performance MySQL) </a:t>
            </a:r>
          </a:p>
          <a:p>
            <a:r>
              <a:rPr lang="en-IN" dirty="0">
                <a:hlinkClick r:id="rId3"/>
              </a:rPr>
              <a:t>DynamoDB</a:t>
            </a:r>
            <a:r>
              <a:rPr lang="en-IN" dirty="0"/>
              <a:t> – AMAZON No SQL DB</a:t>
            </a:r>
          </a:p>
          <a:p>
            <a:r>
              <a:rPr lang="en-IN" dirty="0">
                <a:hlinkClick r:id="rId4"/>
              </a:rPr>
              <a:t>ElastiCache</a:t>
            </a:r>
            <a:r>
              <a:rPr lang="en-IN" dirty="0"/>
              <a:t> – Cached DB on Cloud (Memcached/</a:t>
            </a:r>
            <a:r>
              <a:rPr lang="en-IN" dirty="0" err="1"/>
              <a:t>Redis</a:t>
            </a:r>
            <a:r>
              <a:rPr lang="en-IN" dirty="0"/>
              <a:t> Flavours) </a:t>
            </a:r>
          </a:p>
          <a:p>
            <a:r>
              <a:rPr lang="en-IN" dirty="0">
                <a:hlinkClick r:id="rId5"/>
              </a:rPr>
              <a:t>Neptune</a:t>
            </a:r>
            <a:r>
              <a:rPr lang="en-IN" dirty="0"/>
              <a:t> – Graph Based Database Engine</a:t>
            </a:r>
          </a:p>
          <a:p>
            <a:r>
              <a:rPr lang="en-IN" dirty="0">
                <a:hlinkClick r:id="rId6"/>
              </a:rPr>
              <a:t>Amazon Redshift</a:t>
            </a:r>
            <a:r>
              <a:rPr lang="en-IN" dirty="0"/>
              <a:t> – BI on AWS (OLAP)</a:t>
            </a:r>
          </a:p>
          <a:p>
            <a:r>
              <a:rPr lang="en-IN" dirty="0">
                <a:hlinkClick r:id="rId7"/>
              </a:rPr>
              <a:t>Amazon DocumentDB</a:t>
            </a:r>
            <a:r>
              <a:rPr lang="en-IN" dirty="0"/>
              <a:t> – Operate Mongo DB Compatible Databases</a:t>
            </a:r>
          </a:p>
        </p:txBody>
      </p:sp>
    </p:spTree>
    <p:extLst>
      <p:ext uri="{BB962C8B-B14F-4D97-AF65-F5344CB8AC3E}">
        <p14:creationId xmlns:p14="http://schemas.microsoft.com/office/powerpoint/2010/main" val="1710393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690D9-48FC-044E-997B-D9BC4A120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RDS Key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FFEF60-3098-7449-8C69-7FC12276A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065" y="1438533"/>
            <a:ext cx="3110814" cy="936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22B2CC-8476-7842-842E-DAAC04ED1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23" y="2986517"/>
            <a:ext cx="3351028" cy="15537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AC9046-3EFD-9546-8897-3E814BB91782}"/>
              </a:ext>
            </a:extLst>
          </p:cNvPr>
          <p:cNvSpPr txBox="1"/>
          <p:nvPr/>
        </p:nvSpPr>
        <p:spPr>
          <a:xfrm>
            <a:off x="1535500" y="2533534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MULTI-AZ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E8C33B-B3B1-334E-BAC7-363AD43AF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387" y="2902866"/>
            <a:ext cx="2403838" cy="13299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71501F-7F2C-0B4E-A8A6-B58CC3A5903C}"/>
              </a:ext>
            </a:extLst>
          </p:cNvPr>
          <p:cNvSpPr txBox="1"/>
          <p:nvPr/>
        </p:nvSpPr>
        <p:spPr>
          <a:xfrm>
            <a:off x="6953306" y="2502568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Replicas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2F9E7C-4C68-114A-A492-1201046E60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6460" y="2902866"/>
            <a:ext cx="3645244" cy="17818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E7B19E-146A-AE4A-BAE9-1D7CCE9186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123" y="4623920"/>
            <a:ext cx="3719384" cy="16913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BC0B77-9726-B64D-89E2-B875D4116A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1387" y="4807489"/>
            <a:ext cx="2996806" cy="9499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A6AE91-4B55-4F46-8744-8B319B4FF5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1388" y="5757398"/>
            <a:ext cx="2992794" cy="9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5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0DD8B-4F1A-5D4C-80F4-F57877CBC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Dynamo DB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17C7E9-E4B0-DE42-B074-C9FA4024A6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644865"/>
            <a:ext cx="3974663" cy="19571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7A688E-7375-AC4C-8C30-46569DC48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3982157"/>
            <a:ext cx="4104311" cy="18255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9445BF-053B-834C-81D0-BC6D838A7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511" y="3228546"/>
            <a:ext cx="4754949" cy="11121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36A236-B10C-8F46-81E5-F63761655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511" y="4696941"/>
            <a:ext cx="4982626" cy="101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617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3E885-3F3A-3043-9046-6F0913E31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RedShift – BI Solution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E845CE-763A-2C4E-A288-49834F280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151" y="1518607"/>
            <a:ext cx="4958375" cy="22254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7EE756-E664-5643-9B30-726F9BBFD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51" y="3911428"/>
            <a:ext cx="4958375" cy="24619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19A09D-2D49-3747-9244-A76106C69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005" y="1518607"/>
            <a:ext cx="4277661" cy="207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80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8B47B-1D20-0843-B1EF-3F2970973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Aurora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B82FB4-F355-0D46-89B5-6A78E6D12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423" y="1403909"/>
            <a:ext cx="4492418" cy="22660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E06B18-D96C-0A44-A849-4ACE4426324C}"/>
              </a:ext>
            </a:extLst>
          </p:cNvPr>
          <p:cNvSpPr txBox="1"/>
          <p:nvPr/>
        </p:nvSpPr>
        <p:spPr>
          <a:xfrm>
            <a:off x="518984" y="3830329"/>
            <a:ext cx="52533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AMAZON Built from Scratch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It supports </a:t>
            </a:r>
            <a:r>
              <a:rPr lang="en-US" dirty="0" err="1"/>
              <a:t>PostGres</a:t>
            </a:r>
            <a:r>
              <a:rPr lang="en-US" dirty="0"/>
              <a:t> SQL , My SQL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It can be serverless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High Performance Maintained by Amazon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FCE61-5B05-EA40-B7CB-08111ECE5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192" y="1515248"/>
            <a:ext cx="5157864" cy="191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80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4E108-D788-254C-BD24-B64549195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Cache	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C737C-80C1-344C-BB39-998FA089FC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437" y="1374888"/>
            <a:ext cx="5254239" cy="1982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F2E13C-302D-2641-8B90-7B9D6B9C5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193" y="1658380"/>
            <a:ext cx="5024738" cy="30001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D508F2-0261-2545-8E40-725F4130E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868" y="3519441"/>
            <a:ext cx="5504420" cy="291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2502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{0C672D6D-13D3-884E-8941-F1346E536FBF}tf10001062</Template>
  <TotalTime>28</TotalTime>
  <Words>114</Words>
  <Application>Microsoft Macintosh PowerPoint</Application>
  <PresentationFormat>Widescreen</PresentationFormat>
  <Paragraphs>23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Ion</vt:lpstr>
      <vt:lpstr>AWS DATABASES</vt:lpstr>
      <vt:lpstr>DATABASES </vt:lpstr>
      <vt:lpstr>RDS Key Features</vt:lpstr>
      <vt:lpstr>Dynamo DB </vt:lpstr>
      <vt:lpstr>RedShift – BI Solution </vt:lpstr>
      <vt:lpstr>AMAZON Aurora</vt:lpstr>
      <vt:lpstr>Elastic Cache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DATABASES</dc:title>
  <dc:creator>phani kishore</dc:creator>
  <cp:lastModifiedBy>phani kishore</cp:lastModifiedBy>
  <cp:revision>5</cp:revision>
  <dcterms:created xsi:type="dcterms:W3CDTF">2019-04-15T01:52:41Z</dcterms:created>
  <dcterms:modified xsi:type="dcterms:W3CDTF">2019-04-15T02:21:00Z</dcterms:modified>
</cp:coreProperties>
</file>